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4F41-EA63-4F89-8F4F-682934CA4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CEE9D-DE0C-49BD-AC32-9AE722031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F656-93EB-42E2-AA61-1F1FCAB7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62A4-8275-4480-82F6-AE48DBA3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D224-8F12-4644-989D-7EE35AA1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7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43C9-B19A-40C2-B2D9-3B4F3605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AE44A-3049-480B-827D-8DC26FDE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C62A2-C56A-4B22-8021-A1D7339E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7066-9A3D-4021-BB70-42D7DD0F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98739-73F0-4E5E-93E8-0D15CF0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F401B-05ED-4543-8B80-4F84E01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AE03-2EC7-4D29-B197-632602C90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5682-7C1A-4A76-9F7A-F251F51E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7A83-F3E0-40D5-9C88-614F241F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2510-9688-4CBC-8518-845A5CFA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9906-8F31-45C6-AC72-9F45A81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F1C60-5AD0-4B7E-AEDC-DA7D4F6D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42E48-D8AD-47B9-B3EA-82E5D124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BF7C-CB53-4080-8B42-5216ED73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694-5A09-45DA-9718-D6A3234B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FE60-FE18-4833-B110-7FA1FB20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37116-D049-46FF-B2E5-B73A56B99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44BEE-7A2A-4F6B-A638-31B3825B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7D378-5743-457E-AC4F-B2F736F1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6763E-4D30-4C5D-9377-711B027D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0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D987-32B9-4DFC-849D-15D7192A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879F-5678-4B19-93F3-69AED67C4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0151D-17ED-46A6-9D41-0FF5CEE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0EC5A-4E21-464B-A870-955E2CE5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4677-8F17-4615-919F-91E57119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987D-4896-439A-BD0A-1684A610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4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EBE1-2F4F-4358-B4E9-FFAA21F4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34C5-DE59-4658-BA65-70A2CE1CB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CE69-5EFB-4004-9398-1680264E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24224-D047-4882-9A5D-27524378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C01B9-EB64-4F3F-AB66-317AD0797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EA562-6BA6-4AAD-99AD-634DF7E7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500820-5FEA-42C1-BB9A-036B90F1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D0B0E-59D6-472C-984E-03670A01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0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FB4F-4177-402D-982E-80334F58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50BEA-A541-4A09-99AC-154F595F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CC39B-8BAE-4345-878F-3E38EDEA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0960-92BB-48C7-8650-9F6F1B84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D1D3F-EFEC-45AF-B5E1-09A2D06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05175-B9B9-430C-AB6C-A58F41C1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38614-0B47-4126-B10F-89CC21D7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715A-A7C8-4D28-9F90-DC297A60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1D78-0622-40CA-8018-E8D3198B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42431-CE3D-45EA-864D-4AD3FF775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7D42F-2F5A-4B2F-AB06-F0972747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E1515-7D1D-4B1E-ADC0-1F5D9C49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A8BFB-DA1C-4C47-97B5-F6A35891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358D-A0D2-4B8E-9672-3511A1D1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CBDA6-FF57-40EE-8723-68235586D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41C9B-A03F-4419-858B-F13ED7EC7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7FA4A-0918-4A7F-902B-F15FCE49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B1D45-D69C-4979-B2E8-269F5629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9F71-7486-4128-A3DD-D65AE010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2CB5-968F-4942-B80C-F0560CEC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CD2A2-3A2F-4A84-9FBC-8262B042E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196-9A83-49C9-AFBD-2B8BE8B1E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88AD-538A-454F-B5E2-AC875BACC55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B46E-4A2D-4BD6-B8A8-A4DAB3B56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2E5EB-40B8-446B-A87A-9DA4CFBC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5572F-7E5B-47AB-80B8-94DF6ACD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83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C313B-4DA0-4F39-97FD-D04F404A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9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C374-A8F3-4C33-8F8A-1B3F9A36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AC03A-D7B0-495F-9E92-9D9044C6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39DCF-589F-4FD0-9D6A-0E429508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4524E-B784-4F76-AEF5-89F540B3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0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0D7CC-33FD-43C9-A1D2-A38F0F01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4EAB7-D8BF-4F5B-BF4E-00157FA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27A4B-2B92-4E7B-AAA7-869A1DAD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81E94-C993-4AEC-B7A7-21ED0B23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5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D4882-92EF-452A-AAC9-21FFD88D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F674E-8A53-4B70-898C-F8A8224D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6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AF8C6-B7AB-45AC-B2F8-0EDB9146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03590-C2CC-4FA3-BC8C-67FA6E7A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1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4BF80-C266-4AE2-84AC-CC8C6518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3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46851-10B1-476B-8E4E-6113EA03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CC48D-5F68-4574-BED1-A3081530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78619-10D7-43EB-9A03-B75E48D4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B1E86-780E-4463-82EB-0EDDD709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F8E9B-40FA-46E7-99DB-F2140957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491DD-6AD5-4A19-B674-37F2CBD6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60FC5-286E-4EB8-AEB2-2AC44436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6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F42B0-1FBF-4D3B-B58C-F7C99EFC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DB91F-DC89-406F-8AB9-B739635A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342F0-8108-45C7-A2E1-FAD98F7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0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8C11B-B6F4-4E13-A00A-FDB94FA3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486706-83F9-4DF3-A95C-F291160E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4C898-2A5D-483B-9D77-DB5F2EF4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2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5D57E-3350-4397-9BBA-C7948A81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F22A1-41EC-42D4-AE89-379548FC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27026-3256-4A8F-8227-5F01752E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9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853FE-D7FF-4E1F-9339-FEEFC3DA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87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89D16-D69D-4245-BACC-9B4B52B6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029BA-5529-44AA-9F6B-AE5FCF1F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B29E6-DF13-4846-9AAB-92856DCB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AEFA49-786F-461E-B16A-04A699BD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8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6694B5-927E-4E4C-AF8F-F0C95381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9941E-19B9-4131-9B59-68D1BCF7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1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3DD3F-0E1B-4AAD-B9D0-ACE0E56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FDD75-02CB-40AC-8D78-B7261029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0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F3023-2027-434B-B8F8-6CC19B72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2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AFDFD-DFA5-400C-9B79-7892E0C3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09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67EB9-0265-4D04-A609-2796D793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EF518-89F5-497D-B92B-F6A0B867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7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22278-E7BF-454C-BA12-42C87BC5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4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9EB78-0684-4A58-901F-9DEC2ED7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7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CE83B-9530-4F51-A38F-660D534A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3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22C9B-BB0E-41BA-9FF6-C20B041F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7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47232-A81E-4352-B027-143B0299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9B9B0-9FE7-4443-A3FD-0CCBB360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78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E17C7-2028-437A-8DD2-8958D9E2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5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3E749-E580-420A-BDA9-6C7B1FA4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92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84A2B-B79A-4D08-9365-74F8DB1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6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F1D19-5824-413D-A5F9-EDFB7328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8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A975C-56B8-4324-8C91-8B4E0CB9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3ABE2-CC7D-4CF3-9A1D-0ADE709C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1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74732-7CF9-4A98-A048-D0F46D83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77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8FA19-4707-4C16-A685-75F22FE7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9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4F30F-1F45-4589-99B7-A26C2BBC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3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56F2F-50DB-4D9E-B97D-2953BB35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08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750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417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161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94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33FCC-2B88-4DF0-8EB8-6FE0B348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8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07AAF-66C9-447A-A4FB-216E244E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195B4-1F7D-48CF-9FE6-B8518BC6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9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5</cp:revision>
  <dcterms:created xsi:type="dcterms:W3CDTF">2019-07-03T13:45:11Z</dcterms:created>
  <dcterms:modified xsi:type="dcterms:W3CDTF">2019-07-03T14:10:16Z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96445bb2-1178-4915-ae5a-b61a0a208dfc</vt:lpwstr>
  </property>
  <property fmtid="{D5CDD505-2E9C-101B-9397-08002B2CF9AE}" pid="3" name="HCLClassification">
    <vt:lpwstr>null</vt:lpwstr>
  </property>
</Properties>
</file>